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77" r:id="rId9"/>
    <p:sldId id="278" r:id="rId10"/>
    <p:sldId id="279" r:id="rId11"/>
    <p:sldId id="28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>
        <p:scale>
          <a:sx n="80" d="100"/>
          <a:sy n="80" d="100"/>
        </p:scale>
        <p:origin x="9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1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740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909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1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31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47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37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28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2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38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5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90E8-3C31-4E98-BC72-751442E08BDE}" type="datetimeFigureOut">
              <a:rPr lang="es-MX" smtClean="0"/>
              <a:t>13/07/2017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9CDB-0EE3-4E54-BA2F-3B2C2CF27D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98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9864" y="89312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6.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4" y="972274"/>
            <a:ext cx="6727190" cy="6991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66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59" y="451862"/>
            <a:ext cx="6144482" cy="82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0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491"/>
            <a:ext cx="6858957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12.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364"/>
            <a:ext cx="6815919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5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13.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3" y="715267"/>
            <a:ext cx="6419281" cy="8266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66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14.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"/>
          <a:stretch/>
        </p:blipFill>
        <p:spPr bwMode="auto">
          <a:xfrm rot="5400000">
            <a:off x="1099972" y="-103794"/>
            <a:ext cx="4668509" cy="6488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39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15.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1017446"/>
            <a:ext cx="6858594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6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16.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996" r="3653"/>
          <a:stretch/>
        </p:blipFill>
        <p:spPr>
          <a:xfrm>
            <a:off x="104172" y="998233"/>
            <a:ext cx="6632294" cy="530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7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17.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23" r="1467"/>
          <a:stretch/>
        </p:blipFill>
        <p:spPr>
          <a:xfrm>
            <a:off x="92597" y="1035605"/>
            <a:ext cx="6597570" cy="46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6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18.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4330"/>
          <a:stretch/>
        </p:blipFill>
        <p:spPr>
          <a:xfrm>
            <a:off x="0" y="1066618"/>
            <a:ext cx="6713316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32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19.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03338"/>
            <a:ext cx="6858000" cy="39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1159" y="-445554"/>
            <a:ext cx="4265126" cy="6765404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89864" y="89312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7.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13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20.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4" y="489422"/>
            <a:ext cx="5875270" cy="81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1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8.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0557" y="-725270"/>
            <a:ext cx="3725140" cy="6846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81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9.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4" y="711165"/>
            <a:ext cx="6535027" cy="7761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16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4" y="699589"/>
            <a:ext cx="6479351" cy="788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06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10.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4" y="489422"/>
            <a:ext cx="6477154" cy="842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54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64" y="89312"/>
            <a:ext cx="1110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s-ES_tradnl" b="1" cap="small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anexo 11.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4" y="708367"/>
            <a:ext cx="6234085" cy="8296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10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2" y="590238"/>
            <a:ext cx="6470333" cy="79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7" y="348925"/>
            <a:ext cx="6302558" cy="8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59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60</Words>
  <Application>Microsoft Office PowerPoint</Application>
  <PresentationFormat>Carta (216 x 279 mm)</PresentationFormat>
  <Paragraphs>15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sefin1011</dc:creator>
  <cp:lastModifiedBy>sefin1011</cp:lastModifiedBy>
  <cp:revision>3</cp:revision>
  <dcterms:created xsi:type="dcterms:W3CDTF">2017-07-13T17:03:08Z</dcterms:created>
  <dcterms:modified xsi:type="dcterms:W3CDTF">2017-07-13T17:29:31Z</dcterms:modified>
</cp:coreProperties>
</file>